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pilogue" panose="020B0600000101010101" charset="0"/>
      <p:regular r:id="rId17"/>
    </p:embeddedFont>
    <p:embeddedFont>
      <p:font typeface="Fraunces Medium" panose="020B0600000101010101" charset="0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14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</a:t>
            </a:r>
            <a:r>
              <a:rPr lang="en-US" sz="4450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Oasis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dirty="0" err="1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유기농</a:t>
            </a:r>
            <a:r>
              <a:rPr lang="en-US" sz="4000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라이프스타일의 새로운 길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 소비자와 생산자를 연결하는 커뮤니티 플랫폼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1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316129"/>
            <a:ext cx="6041827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함께 만들어가는 친환경 미래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2828" y="44778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우리의 비전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2828" y="5007054"/>
            <a:ext cx="634043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Green Oasis는 유기농 제품과 관련된 정보 공유 및 커뮤니티 활동을 통해 지속 가능한 소비 문화를 형성합니다.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756" y="44778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함께하는 여정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756" y="5007054"/>
            <a:ext cx="634043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소비자, 생산자, 환경 전문가가 모두 참여하여 더 건강한 지구와 사회를 위한 변화를 만들어갑니다.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8" y="6086237"/>
            <a:ext cx="206454" cy="25812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22828" y="6414254"/>
            <a:ext cx="4257199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6"/>
          <p:cNvSpPr/>
          <p:nvPr/>
        </p:nvSpPr>
        <p:spPr>
          <a:xfrm>
            <a:off x="722828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정보 공유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22828" y="7009805"/>
            <a:ext cx="425719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신뢰할 수 있는 유기농 정보로 현명한 소비 결정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6086237"/>
            <a:ext cx="206454" cy="25812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5186482" y="6414254"/>
            <a:ext cx="425731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9"/>
          <p:cNvSpPr/>
          <p:nvPr/>
        </p:nvSpPr>
        <p:spPr>
          <a:xfrm>
            <a:off x="5186482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커뮤니티 형성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186482" y="7009805"/>
            <a:ext cx="425731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같은 가치를 추구하는 사람들과의 연결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136" y="6080819"/>
            <a:ext cx="206454" cy="25812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9650254" y="6414254"/>
            <a:ext cx="4257199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2"/>
          <p:cNvSpPr/>
          <p:nvPr/>
        </p:nvSpPr>
        <p:spPr>
          <a:xfrm>
            <a:off x="9650254" y="65632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지속적인 실천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657992" y="7009805"/>
            <a:ext cx="425719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일상에서의 작은 변화가 큰 차이를 만듭니다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56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Oasis가 해결하는 문제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정보 부족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신뢰할 수 있는 유기농 제품 정보와 생산자 이야기에 대한 접근성 제한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연결 단절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생산자와 소비자 간의 직접적인 소통 채널 부족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소비 어려움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제품을 어디서 구매하고 어떻게 활용해야 할지에 대한 혼란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지속성 부족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소비를 지속적으로 실천하기 위한 동기부여와 커뮤니티 지원 부재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680" y="530900"/>
            <a:ext cx="5202793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Oasis의 핵심 가치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0" y="1640919"/>
            <a:ext cx="6404015" cy="6404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8326" y="1640919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35466" y="1640919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7842766" y="1856780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신뢰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842766" y="2351365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인증 및 출처 표시를 통해 사용자 간의 투명한 신뢰 관계 구축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8326" y="3068955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35466" y="3068955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7842766" y="3284815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편의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842766" y="3779401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레시피와 제품 간의 연동으로 간편한 유기농 소비 경험 제공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8326" y="4496991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35466" y="4496991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7842766" y="4712851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참여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842766" y="5207437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챌린지, 후기, 이벤트를 통한 사용자 참여와 실천 독려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58326" y="5925026"/>
            <a:ext cx="6404015" cy="1235035"/>
          </a:xfrm>
          <a:prstGeom prst="roundRect">
            <a:avLst>
              <a:gd name="adj" fmla="val 888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35466" y="5925026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7842766" y="6140887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지속성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842766" y="6635472"/>
            <a:ext cx="590371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구독 서비스와 포인트 시스템으로 지속 가능한 소비 지원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6222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생산자-소비자 연결 서비스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9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생산자 프로필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702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농장 정보, 유기농 인증, 생산자 스토리와 철학을 담은 프로필 페이지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228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브이로그 &amp; 인터뷰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4006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농장 일상과 생산 과정을 생생하게 전달하는 영상 콘텐츠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8371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직거래 기회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70095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중간 유통 과정 없이 생산자로부터 직접 구매할 수 있는 연결 채널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97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소비자는 누가, 어떻게 생산하는지 확인하며 더 신뢰할 수 있는 구매 결정을 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스마트 쇼핑 경험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071" y="1840825"/>
            <a:ext cx="3720227" cy="2042755"/>
          </a:xfrm>
          <a:prstGeom prst="roundRect">
            <a:avLst>
              <a:gd name="adj" fmla="val 445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266" y="206502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레시피 + 장바구니 연동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82266" y="2619970"/>
            <a:ext cx="327183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마음에 드는 레시피의 재료를 클릭 한 번으로 장바구니에 담을 수 있는 편리한 기능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4694873" y="1840825"/>
            <a:ext cx="3720346" cy="2042755"/>
          </a:xfrm>
          <a:prstGeom prst="roundRect">
            <a:avLst>
              <a:gd name="adj" fmla="val 445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19067" y="206502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유기농 제품 구독 서비스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919067" y="2619970"/>
            <a:ext cx="327195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정기적으로 필요한 유기농 제품을 자동으로 받아볼 수 있는 맞춤형 구독 시스템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071" y="4100155"/>
            <a:ext cx="7657148" cy="1349812"/>
          </a:xfrm>
          <a:prstGeom prst="roundRect">
            <a:avLst>
              <a:gd name="adj" fmla="val 67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266" y="4324350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기반 맞춤 추천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82266" y="4879300"/>
            <a:ext cx="72087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MBTI, 취향, 소비 이력을 분석하여 사용자에게 적합한 제품과 레시피 제안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38" y="1840825"/>
            <a:ext cx="4928592" cy="492859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51238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원하는 유기농 제품을 더 스마트하고 편리하게 구매할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479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친환경 라이프스타일 정보 허브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1887"/>
            <a:ext cx="2994184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유기농 생활 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세제, 화장품 등 일상생활에서 실천할 수 있는 유기농 라이프스타일 정보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11887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인증 정보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인증 제도와 프로세스에 대한 명확한 안내로 현명한 소비 결정 지원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11887"/>
            <a:ext cx="2994184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845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이벤트 &amp; 모임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3362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박람회, 농장 방문 등 오프라인 활동으로 커뮤니티 활성화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317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라이프스타일에 필요한 모든 정보를 한곳에서 편리하게 확인할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471" y="416004"/>
            <a:ext cx="4509016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가능한 소비 장려 시스템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471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친환경 포인트 시스템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9471" y="1654493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제품 구매, 커뮤니티 활동, 환경 보호 행동에 따라 그린 포인트 적립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471" y="2032635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적립된 포인트는 할인 혜택이나 나무 심기 등 환경 기부에 활용 가능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71" y="2444829"/>
            <a:ext cx="6601182" cy="55815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7367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가능성 지수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7367" y="1654493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각 제품의 탄소 발자국, 포장재 재활용 가능성 등을 표시하는 친환경 점수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7367" y="2032635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소비자가 환경 영향을 고려한 구매 결정을 내릴 수 있도록 지원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367" y="2444829"/>
            <a:ext cx="6601182" cy="5581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888802"/>
            <a:ext cx="6962656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커뮤니티 챌린지로 함께 성장하기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7590" y="1839992"/>
            <a:ext cx="22860" cy="49402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646128" y="2059900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206192" y="1839992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83285" y="1878509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466052" y="191059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챌린지 선택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66052" y="2355175"/>
            <a:ext cx="64444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"한 달 동안 플라스틱 줄이기", "비건 요리 5일 도전" 등 다양한 친환경 미션 중 선택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6128" y="3644622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206192" y="3424714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83285" y="3463230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466052" y="349531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실천 &amp; 인증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466052" y="3939897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일상에서 챌린지를 실천하고 사진이나 글로 커뮤니티에 인증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6128" y="4900255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6192" y="468034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3285" y="4718864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466052" y="475095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응원 &amp; 피드백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66052" y="5195530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다른 회원들과 서로의 도전을 응원하고 유용한 팁 공유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46128" y="6155888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6192" y="5935980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83285" y="5974497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466052" y="600658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성취 &amp; 보상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466052" y="6451163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챌린지 달성 시 특별 배지 획득 및 랭킹 시스템으로 동기부여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206252" y="7011591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혼자서는 어려운 친환경 습관도 커뮤니티와 함께라면 즐겁게 지속할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90820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Green Oasis의 차별점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2285762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727829" y="2262902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60" y="197393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3844826" y="212990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58572" y="28055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통합 플랫폼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58572" y="3255050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유기농 정보, 커뮤니티, 쇼핑, 레시피가 하나로 연결된 올인원 서비스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142" y="2285762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142" y="2262902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8972" y="197393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6138" y="212990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49885" y="28055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투명한 정보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49885" y="3255050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생산자 스토리와 인증 정보로 신뢰할 수 있는 유기농 제품 선택 가능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7829" y="4338280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16" name="Shape 14"/>
          <p:cNvSpPr/>
          <p:nvPr/>
        </p:nvSpPr>
        <p:spPr>
          <a:xfrm>
            <a:off x="727829" y="4315420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60" y="402645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3844826" y="418242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58572" y="485810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사용자 참여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58572" y="5307568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단순한 소비를 넘어 친환경 라이프스타일을 함께 만들어가는 커뮤니티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142" y="4338280"/>
            <a:ext cx="6483429" cy="1532811"/>
          </a:xfrm>
          <a:prstGeom prst="roundRect">
            <a:avLst>
              <a:gd name="adj" fmla="val 7159"/>
            </a:avLst>
          </a:prstGeom>
          <a:solidFill>
            <a:srgbClr val="080E26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142" y="4315420"/>
            <a:ext cx="6483429" cy="91440"/>
          </a:xfrm>
          <a:prstGeom prst="roundRect">
            <a:avLst>
              <a:gd name="adj" fmla="val 95519"/>
            </a:avLst>
          </a:prstGeom>
          <a:solidFill>
            <a:srgbClr val="8C98CA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8972" y="402645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8C98CA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6138" y="418242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49885" y="485810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지속 가능성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49885" y="5307568"/>
            <a:ext cx="602194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친환경 포인트와 챌린지로 일상에서 지속 가능한 소비 습관 형성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7829" y="6104930"/>
            <a:ext cx="13174742" cy="1216343"/>
          </a:xfrm>
          <a:prstGeom prst="roundRect">
            <a:avLst>
              <a:gd name="adj" fmla="val 7181"/>
            </a:avLst>
          </a:prstGeom>
          <a:solidFill>
            <a:srgbClr val="022349"/>
          </a:solidFill>
          <a:ln/>
        </p:spPr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12" y="6403777"/>
            <a:ext cx="259913" cy="207883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403509" y="6364724"/>
            <a:ext cx="1229117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Green Oasis는 단순한 유기농 제품 정보 제공을 넘어, 생산자와 소비자를 직접 연결하고 지속 가능한 라이프스타일을 함께 실천하는 커뮤니티 플랫폼입니다.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573</Words>
  <Application>Microsoft Office PowerPoint</Application>
  <PresentationFormat>사용자 지정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Arial</vt:lpstr>
      <vt:lpstr>Epilogue</vt:lpstr>
      <vt:lpstr>Fraunces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changhun</dc:creator>
  <cp:lastModifiedBy>changhun</cp:lastModifiedBy>
  <cp:revision>6</cp:revision>
  <dcterms:created xsi:type="dcterms:W3CDTF">2025-08-17T15:40:21Z</dcterms:created>
  <dcterms:modified xsi:type="dcterms:W3CDTF">2025-08-17T16:04:33Z</dcterms:modified>
</cp:coreProperties>
</file>